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9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0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7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2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1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7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4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CAFA-1EB2-CB4A-A099-739AED7B6B7C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E06A-BBCA-EA46-B327-D0CFDFA00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 Empire Fall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Many straws that broke the back of the Roman Empire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8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office not reward</a:t>
            </a:r>
          </a:p>
          <a:p>
            <a:r>
              <a:rPr lang="en-US" dirty="0" smtClean="0"/>
              <a:t>Military stops political processes</a:t>
            </a:r>
          </a:p>
          <a:p>
            <a:r>
              <a:rPr lang="en-US" dirty="0" smtClean="0"/>
              <a:t>Civil War and unrest</a:t>
            </a:r>
          </a:p>
          <a:p>
            <a:r>
              <a:rPr lang="en-US" dirty="0" smtClean="0"/>
              <a:t>Division in Empire (East and West)</a:t>
            </a:r>
          </a:p>
          <a:p>
            <a:r>
              <a:rPr lang="en-US" dirty="0" smtClean="0"/>
              <a:t>Moving capital to Byzantium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5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Decline in interest in public affairs</a:t>
            </a:r>
          </a:p>
          <a:p>
            <a:r>
              <a:rPr lang="en-US" dirty="0" smtClean="0"/>
              <a:t>Low confidence and pride in empire</a:t>
            </a:r>
          </a:p>
          <a:p>
            <a:r>
              <a:rPr lang="en-US" dirty="0" smtClean="0"/>
              <a:t>Disloyalty and corruption</a:t>
            </a:r>
          </a:p>
          <a:p>
            <a:r>
              <a:rPr lang="en-US" dirty="0" smtClean="0"/>
              <a:t>Gaps in Rich and Poor</a:t>
            </a:r>
          </a:p>
          <a:p>
            <a:r>
              <a:rPr lang="en-US" dirty="0" smtClean="0"/>
              <a:t>Decline in population due to disease and lack of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harvest due to soil overuse and war</a:t>
            </a:r>
          </a:p>
          <a:p>
            <a:r>
              <a:rPr lang="en-US" dirty="0" smtClean="0"/>
              <a:t>Disruption in trade due to pirates</a:t>
            </a:r>
          </a:p>
          <a:p>
            <a:r>
              <a:rPr lang="en-US" dirty="0" smtClean="0"/>
              <a:t>No more plunder, lack of gold and silver</a:t>
            </a:r>
          </a:p>
          <a:p>
            <a:r>
              <a:rPr lang="en-US" dirty="0" smtClean="0"/>
              <a:t>Inflation</a:t>
            </a:r>
          </a:p>
          <a:p>
            <a:r>
              <a:rPr lang="en-US" dirty="0" smtClean="0"/>
              <a:t>Massive taxes</a:t>
            </a:r>
          </a:p>
          <a:p>
            <a:r>
              <a:rPr lang="en-US" dirty="0" smtClean="0"/>
              <a:t>Western Empire going broke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0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from Barbarians in North European tribes</a:t>
            </a:r>
          </a:p>
          <a:p>
            <a:r>
              <a:rPr lang="en-US" dirty="0" smtClean="0"/>
              <a:t>Low funds for defense</a:t>
            </a:r>
          </a:p>
          <a:p>
            <a:r>
              <a:rPr lang="en-US" dirty="0" smtClean="0"/>
              <a:t>No recruits, must try to mercenaries</a:t>
            </a:r>
          </a:p>
          <a:p>
            <a:r>
              <a:rPr lang="en-US" dirty="0" smtClean="0"/>
              <a:t>Loyalty in troops is to commander not Rome</a:t>
            </a:r>
          </a:p>
        </p:txBody>
      </p:sp>
    </p:spTree>
    <p:extLst>
      <p:ext uri="{BB962C8B-B14F-4D97-AF65-F5344CB8AC3E}">
        <p14:creationId xmlns:p14="http://schemas.microsoft.com/office/powerpoint/2010/main" val="80914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127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Roman Empire Fall</vt:lpstr>
      <vt:lpstr>Political </vt:lpstr>
      <vt:lpstr>Social</vt:lpstr>
      <vt:lpstr>Economic</vt:lpstr>
      <vt:lpstr>Military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Empire Fall</dc:title>
  <dc:creator>Andrew Eager</dc:creator>
  <cp:lastModifiedBy>Andrew Eager</cp:lastModifiedBy>
  <cp:revision>3</cp:revision>
  <dcterms:created xsi:type="dcterms:W3CDTF">2013-09-05T12:30:55Z</dcterms:created>
  <dcterms:modified xsi:type="dcterms:W3CDTF">2013-09-06T13:33:25Z</dcterms:modified>
</cp:coreProperties>
</file>